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9-03-03T08:27:21.906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9-03-03T08:27:21.906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0CD06-4E8F-442B-A6EE-55ED29EECBB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BF034BC-C510-455F-9AA7-4B0CA156E2D2}">
      <dgm:prSet phldrT="[文字]"/>
      <dgm:spPr>
        <a:solidFill>
          <a:srgbClr val="D579A9"/>
        </a:solidFill>
      </dgm:spPr>
      <dgm:t>
        <a:bodyPr/>
        <a:lstStyle/>
        <a:p>
          <a:r>
            <a:rPr kumimoji="0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發展</a:t>
          </a:r>
          <a:r>
            <a:rPr kumimoji="0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/>
          </a:r>
          <a:br>
            <a:rPr kumimoji="0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</a:br>
          <a:r>
            <a:rPr kumimoji="0"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學校特色</a:t>
          </a:r>
          <a:endParaRPr lang="zh-TW" altLang="en-US" b="1" dirty="0">
            <a:solidFill>
              <a:srgbClr val="002060"/>
            </a:solidFill>
          </a:endParaRPr>
        </a:p>
      </dgm:t>
    </dgm:pt>
    <dgm:pt modelId="{B2515CE5-0EE1-4CCE-97E9-AA7122002241}" type="parTrans" cxnId="{D53908BE-AFF9-4D38-A306-C7272604FC26}">
      <dgm:prSet/>
      <dgm:spPr/>
      <dgm:t>
        <a:bodyPr/>
        <a:lstStyle/>
        <a:p>
          <a:endParaRPr lang="zh-TW" altLang="en-US"/>
        </a:p>
      </dgm:t>
    </dgm:pt>
    <dgm:pt modelId="{7D040134-D94C-4F52-9531-90C47D89D801}" type="sibTrans" cxnId="{D53908BE-AFF9-4D38-A306-C7272604FC26}">
      <dgm:prSet/>
      <dgm:spPr/>
      <dgm:t>
        <a:bodyPr/>
        <a:lstStyle/>
        <a:p>
          <a:endParaRPr lang="zh-TW" altLang="en-US"/>
        </a:p>
      </dgm:t>
    </dgm:pt>
    <dgm:pt modelId="{257729C2-81EA-489C-870D-63B22D76DB0F}">
      <dgm:prSet phldrT="[文字]" custT="1"/>
      <dgm:spPr>
        <a:solidFill>
          <a:srgbClr val="37086A"/>
        </a:solidFill>
      </dgm:spPr>
      <dgm:t>
        <a:bodyPr/>
        <a:lstStyle/>
        <a:p>
          <a:r>
            <a:rPr kumimoji="0" lang="zh-TW" altLang="en-US" sz="2800" b="1" dirty="0" smtClean="0">
              <a:solidFill>
                <a:srgbClr val="FFC0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發展學校特色課程</a:t>
          </a:r>
          <a:endParaRPr lang="zh-TW" altLang="en-US" sz="2800" b="1" dirty="0">
            <a:solidFill>
              <a:srgbClr val="FFC0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0454CA0-EA05-427E-AE77-7D309D0A2E13}" type="parTrans" cxnId="{0604FDA0-373E-4143-B65E-96A2BD15B689}">
      <dgm:prSet/>
      <dgm:spPr/>
      <dgm:t>
        <a:bodyPr/>
        <a:lstStyle/>
        <a:p>
          <a:endParaRPr lang="zh-TW" altLang="en-US"/>
        </a:p>
      </dgm:t>
    </dgm:pt>
    <dgm:pt modelId="{AEFF9CC7-0156-4656-A949-B4B753C1482E}" type="sibTrans" cxnId="{0604FDA0-373E-4143-B65E-96A2BD15B689}">
      <dgm:prSet/>
      <dgm:spPr/>
      <dgm:t>
        <a:bodyPr/>
        <a:lstStyle/>
        <a:p>
          <a:endParaRPr lang="zh-TW" altLang="en-US"/>
        </a:p>
      </dgm:t>
    </dgm:pt>
    <dgm:pt modelId="{3775CD78-AA97-4A72-918E-F194E328D414}">
      <dgm:prSet phldrT="[文字]"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營造校園優質環境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D80F67D5-0B2E-4173-B1AF-B6676BAAA6BF}" type="parTrans" cxnId="{5DAEF1A0-0667-4FE4-BC52-87381AF73C82}">
      <dgm:prSet/>
      <dgm:spPr/>
      <dgm:t>
        <a:bodyPr/>
        <a:lstStyle/>
        <a:p>
          <a:endParaRPr lang="zh-TW" altLang="en-US"/>
        </a:p>
      </dgm:t>
    </dgm:pt>
    <dgm:pt modelId="{2B063D05-EF06-407C-957B-A79E8649520A}" type="sibTrans" cxnId="{5DAEF1A0-0667-4FE4-BC52-87381AF73C82}">
      <dgm:prSet/>
      <dgm:spPr/>
      <dgm:t>
        <a:bodyPr/>
        <a:lstStyle/>
        <a:p>
          <a:endParaRPr lang="zh-TW" altLang="en-US"/>
        </a:p>
      </dgm:t>
    </dgm:pt>
    <dgm:pt modelId="{932DCF13-16C6-44A9-BDE3-63DFB9D746E1}">
      <dgm:prSet phldrT="[文字]"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提昇行政運作效能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D1A62A30-996A-4C46-A3CC-83B9372FCB2D}" type="parTrans" cxnId="{0F880154-DFF1-49C5-BC80-64D933817FFD}">
      <dgm:prSet/>
      <dgm:spPr/>
      <dgm:t>
        <a:bodyPr/>
        <a:lstStyle/>
        <a:p>
          <a:endParaRPr lang="zh-TW" altLang="en-US"/>
        </a:p>
      </dgm:t>
    </dgm:pt>
    <dgm:pt modelId="{219F28F0-7F28-44F4-9723-1F7018ACF1A8}" type="sibTrans" cxnId="{0F880154-DFF1-49C5-BC80-64D933817FFD}">
      <dgm:prSet/>
      <dgm:spPr/>
      <dgm:t>
        <a:bodyPr/>
        <a:lstStyle/>
        <a:p>
          <a:endParaRPr lang="zh-TW" altLang="en-US"/>
        </a:p>
      </dgm:t>
    </dgm:pt>
    <dgm:pt modelId="{18348E72-2720-40F2-928A-C5CBA737D0A8}">
      <dgm:prSet phldrT="[文字]"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有效運用社區資源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8A935F20-2239-4927-AEE2-7550D080F6DB}" type="parTrans" cxnId="{6FA008D3-B953-41BB-9487-753532C68151}">
      <dgm:prSet/>
      <dgm:spPr/>
      <dgm:t>
        <a:bodyPr/>
        <a:lstStyle/>
        <a:p>
          <a:endParaRPr lang="zh-TW" altLang="en-US"/>
        </a:p>
      </dgm:t>
    </dgm:pt>
    <dgm:pt modelId="{888CA320-B539-42A7-BD56-F057C3BC5787}" type="sibTrans" cxnId="{6FA008D3-B953-41BB-9487-753532C68151}">
      <dgm:prSet/>
      <dgm:spPr/>
      <dgm:t>
        <a:bodyPr/>
        <a:lstStyle/>
        <a:p>
          <a:endParaRPr lang="zh-TW" altLang="en-US"/>
        </a:p>
      </dgm:t>
    </dgm:pt>
    <dgm:pt modelId="{10A367EE-0217-41B9-B12F-DE3F02CDC354}">
      <dgm:prSet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辦理學校特色活動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318A5EE4-B172-4B75-B553-B8034D4EA7FE}" type="parTrans" cxnId="{D2F1CDB4-10E4-49C4-AFB7-DEFB38E55B9D}">
      <dgm:prSet/>
      <dgm:spPr/>
      <dgm:t>
        <a:bodyPr/>
        <a:lstStyle/>
        <a:p>
          <a:endParaRPr lang="zh-TW" altLang="en-US"/>
        </a:p>
      </dgm:t>
    </dgm:pt>
    <dgm:pt modelId="{8DEDBF16-B605-488E-BC2F-52DC16DA4727}" type="sibTrans" cxnId="{D2F1CDB4-10E4-49C4-AFB7-DEFB38E55B9D}">
      <dgm:prSet/>
      <dgm:spPr/>
      <dgm:t>
        <a:bodyPr/>
        <a:lstStyle/>
        <a:p>
          <a:endParaRPr lang="zh-TW" altLang="en-US"/>
        </a:p>
      </dgm:t>
    </dgm:pt>
    <dgm:pt modelId="{BF630637-6171-425F-8519-32F609DFCF38}">
      <dgm:prSet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促進教師教學創新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CDCFD768-B1D0-4D92-B930-F290D8B67239}" type="parTrans" cxnId="{0F39D14F-A572-4FE9-B31A-66CC830A1C38}">
      <dgm:prSet/>
      <dgm:spPr/>
      <dgm:t>
        <a:bodyPr/>
        <a:lstStyle/>
        <a:p>
          <a:endParaRPr lang="zh-TW" altLang="en-US"/>
        </a:p>
      </dgm:t>
    </dgm:pt>
    <dgm:pt modelId="{B913B1BA-CD7A-4858-BA61-B56F5B61D26C}" type="sibTrans" cxnId="{0F39D14F-A572-4FE9-B31A-66CC830A1C38}">
      <dgm:prSet/>
      <dgm:spPr/>
      <dgm:t>
        <a:bodyPr/>
        <a:lstStyle/>
        <a:p>
          <a:endParaRPr lang="zh-TW" altLang="en-US"/>
        </a:p>
      </dgm:t>
    </dgm:pt>
    <dgm:pt modelId="{B6EB23AA-3DB9-49D0-AEC3-9B7D3454E13A}">
      <dgm:prSet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提升教師專業發展</a:t>
          </a:r>
          <a:endParaRPr lang="zh-TW" altLang="en-US" sz="1800" b="1" dirty="0">
            <a:solidFill>
              <a:srgbClr val="FFC000"/>
            </a:solidFill>
          </a:endParaRPr>
        </a:p>
      </dgm:t>
    </dgm:pt>
    <dgm:pt modelId="{92858020-E91B-4E16-BA38-A2CDD26461E4}" type="parTrans" cxnId="{0C5AFF16-468A-439A-A7FC-BE1F8CBCDD67}">
      <dgm:prSet/>
      <dgm:spPr/>
      <dgm:t>
        <a:bodyPr/>
        <a:lstStyle/>
        <a:p>
          <a:endParaRPr lang="zh-TW" altLang="en-US"/>
        </a:p>
      </dgm:t>
    </dgm:pt>
    <dgm:pt modelId="{9C1D0F9C-07FE-4321-8A3A-5120561961EF}" type="sibTrans" cxnId="{0C5AFF16-468A-439A-A7FC-BE1F8CBCDD67}">
      <dgm:prSet/>
      <dgm:spPr/>
      <dgm:t>
        <a:bodyPr/>
        <a:lstStyle/>
        <a:p>
          <a:endParaRPr lang="zh-TW" altLang="en-US"/>
        </a:p>
      </dgm:t>
    </dgm:pt>
    <dgm:pt modelId="{987D1346-5B58-4858-A3FC-517380BE66DD}">
      <dgm:prSet custT="1"/>
      <dgm:spPr>
        <a:solidFill>
          <a:srgbClr val="37086A"/>
        </a:solidFill>
      </dgm:spPr>
      <dgm:t>
        <a:bodyPr/>
        <a:lstStyle/>
        <a:p>
          <a:r>
            <a:rPr lang="zh-TW" sz="1800" b="1" dirty="0" smtClean="0">
              <a:solidFill>
                <a:srgbClr val="FFC000"/>
              </a:solidFill>
            </a:rPr>
            <a:t>推動國際教育文化</a:t>
          </a:r>
          <a:endParaRPr kumimoji="0" lang="zh-TW" altLang="en-US" sz="1800" b="1" dirty="0" smtClean="0">
            <a:solidFill>
              <a:srgbClr val="FFC000"/>
            </a:solidFill>
            <a:latin typeface="標楷體" pitchFamily="65" charset="-120"/>
            <a:ea typeface="標楷體" pitchFamily="65" charset="-120"/>
          </a:endParaRPr>
        </a:p>
      </dgm:t>
    </dgm:pt>
    <dgm:pt modelId="{394AA5A5-B0A5-43A0-8259-83F570E86FF2}" type="parTrans" cxnId="{F560ED46-3C3D-4172-AE77-462D5E84DD9B}">
      <dgm:prSet/>
      <dgm:spPr/>
      <dgm:t>
        <a:bodyPr/>
        <a:lstStyle/>
        <a:p>
          <a:endParaRPr lang="zh-TW" altLang="en-US"/>
        </a:p>
      </dgm:t>
    </dgm:pt>
    <dgm:pt modelId="{79135C7D-C375-4747-986F-6D40AC99AC96}" type="sibTrans" cxnId="{F560ED46-3C3D-4172-AE77-462D5E84DD9B}">
      <dgm:prSet/>
      <dgm:spPr/>
      <dgm:t>
        <a:bodyPr/>
        <a:lstStyle/>
        <a:p>
          <a:endParaRPr lang="zh-TW" altLang="en-US"/>
        </a:p>
      </dgm:t>
    </dgm:pt>
    <dgm:pt modelId="{65026798-2BA9-40B6-BEDA-BBCBB3D52B21}" type="pres">
      <dgm:prSet presAssocID="{74D0CD06-4E8F-442B-A6EE-55ED29EECB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41F19B-E15A-4655-B24A-79AAC311AC2C}" type="pres">
      <dgm:prSet presAssocID="{6BF034BC-C510-455F-9AA7-4B0CA156E2D2}" presName="centerShape" presStyleLbl="node0" presStyleIdx="0" presStyleCnt="1" custScaleX="209312" custScaleY="111966"/>
      <dgm:spPr/>
      <dgm:t>
        <a:bodyPr/>
        <a:lstStyle/>
        <a:p>
          <a:endParaRPr lang="zh-TW" altLang="en-US"/>
        </a:p>
      </dgm:t>
    </dgm:pt>
    <dgm:pt modelId="{7832A367-E499-4608-9196-365DFBE4922E}" type="pres">
      <dgm:prSet presAssocID="{10454CA0-EA05-427E-AE77-7D309D0A2E13}" presName="Name9" presStyleLbl="parChTrans1D2" presStyleIdx="0" presStyleCnt="8"/>
      <dgm:spPr/>
      <dgm:t>
        <a:bodyPr/>
        <a:lstStyle/>
        <a:p>
          <a:endParaRPr lang="zh-TW" altLang="en-US"/>
        </a:p>
      </dgm:t>
    </dgm:pt>
    <dgm:pt modelId="{5913443A-C5A2-4FA9-AB1F-285EBF980B45}" type="pres">
      <dgm:prSet presAssocID="{10454CA0-EA05-427E-AE77-7D309D0A2E13}" presName="connTx" presStyleLbl="parChTrans1D2" presStyleIdx="0" presStyleCnt="8"/>
      <dgm:spPr/>
      <dgm:t>
        <a:bodyPr/>
        <a:lstStyle/>
        <a:p>
          <a:endParaRPr lang="zh-TW" altLang="en-US"/>
        </a:p>
      </dgm:t>
    </dgm:pt>
    <dgm:pt modelId="{6B11F382-DA1D-4D9A-8447-4C641E3B221F}" type="pres">
      <dgm:prSet presAssocID="{257729C2-81EA-489C-870D-63B22D76DB0F}" presName="node" presStyleLbl="node1" presStyleIdx="0" presStyleCnt="8" custScaleX="201501" custScaleY="123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4F1D4D-AE52-418D-A430-8542A2CCCB35}" type="pres">
      <dgm:prSet presAssocID="{CDCFD768-B1D0-4D92-B930-F290D8B67239}" presName="Name9" presStyleLbl="parChTrans1D2" presStyleIdx="1" presStyleCnt="8"/>
      <dgm:spPr/>
      <dgm:t>
        <a:bodyPr/>
        <a:lstStyle/>
        <a:p>
          <a:endParaRPr lang="zh-TW" altLang="en-US"/>
        </a:p>
      </dgm:t>
    </dgm:pt>
    <dgm:pt modelId="{4C8C713E-7EB7-4D9B-9958-C2ACC411D1F5}" type="pres">
      <dgm:prSet presAssocID="{CDCFD768-B1D0-4D92-B930-F290D8B67239}" presName="connTx" presStyleLbl="parChTrans1D2" presStyleIdx="1" presStyleCnt="8"/>
      <dgm:spPr/>
      <dgm:t>
        <a:bodyPr/>
        <a:lstStyle/>
        <a:p>
          <a:endParaRPr lang="zh-TW" altLang="en-US"/>
        </a:p>
      </dgm:t>
    </dgm:pt>
    <dgm:pt modelId="{EBA30AF2-424C-4426-9F22-F25751C0B350}" type="pres">
      <dgm:prSet presAssocID="{BF630637-6171-425F-8519-32F609DFCF38}" presName="node" presStyleLbl="node1" presStyleIdx="1" presStyleCnt="8" custScaleX="129982" custScaleY="104614" custRadScaleRad="101249" custRadScaleInc="50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4F097-0BE9-40F5-9E64-8B98A99996C5}" type="pres">
      <dgm:prSet presAssocID="{92858020-E91B-4E16-BA38-A2CDD26461E4}" presName="Name9" presStyleLbl="parChTrans1D2" presStyleIdx="2" presStyleCnt="8"/>
      <dgm:spPr/>
      <dgm:t>
        <a:bodyPr/>
        <a:lstStyle/>
        <a:p>
          <a:endParaRPr lang="zh-TW" altLang="en-US"/>
        </a:p>
      </dgm:t>
    </dgm:pt>
    <dgm:pt modelId="{F86A9BCC-3203-4484-B060-8A58FF3CF754}" type="pres">
      <dgm:prSet presAssocID="{92858020-E91B-4E16-BA38-A2CDD26461E4}" presName="connTx" presStyleLbl="parChTrans1D2" presStyleIdx="2" presStyleCnt="8"/>
      <dgm:spPr/>
      <dgm:t>
        <a:bodyPr/>
        <a:lstStyle/>
        <a:p>
          <a:endParaRPr lang="zh-TW" altLang="en-US"/>
        </a:p>
      </dgm:t>
    </dgm:pt>
    <dgm:pt modelId="{DCCCB66C-0D7A-4C97-8D26-C0EC312A4078}" type="pres">
      <dgm:prSet presAssocID="{B6EB23AA-3DB9-49D0-AEC3-9B7D3454E13A}" presName="node" presStyleLbl="node1" presStyleIdx="2" presStyleCnt="8" custScaleX="133017" custScaleY="107215" custRadScaleRad="107405" custRadScaleInc="158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A6D96-92B4-4884-AD4D-2D474B0268FA}" type="pres">
      <dgm:prSet presAssocID="{318A5EE4-B172-4B75-B553-B8034D4EA7FE}" presName="Name9" presStyleLbl="parChTrans1D2" presStyleIdx="3" presStyleCnt="8"/>
      <dgm:spPr/>
      <dgm:t>
        <a:bodyPr/>
        <a:lstStyle/>
        <a:p>
          <a:endParaRPr lang="zh-TW" altLang="en-US"/>
        </a:p>
      </dgm:t>
    </dgm:pt>
    <dgm:pt modelId="{4F333AC7-891F-4AA5-A524-C397434795D2}" type="pres">
      <dgm:prSet presAssocID="{318A5EE4-B172-4B75-B553-B8034D4EA7FE}" presName="connTx" presStyleLbl="parChTrans1D2" presStyleIdx="3" presStyleCnt="8"/>
      <dgm:spPr/>
      <dgm:t>
        <a:bodyPr/>
        <a:lstStyle/>
        <a:p>
          <a:endParaRPr lang="zh-TW" altLang="en-US"/>
        </a:p>
      </dgm:t>
    </dgm:pt>
    <dgm:pt modelId="{43C166BB-B237-439F-972E-A10929D3B79E}" type="pres">
      <dgm:prSet presAssocID="{10A367EE-0217-41B9-B12F-DE3F02CDC354}" presName="node" presStyleLbl="node1" presStyleIdx="3" presStyleCnt="8" custScaleX="133220" custScaleY="104987" custRadScaleRad="105215" custRadScaleInc="-5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FF293-AFBF-4A34-91CE-3BF68A331042}" type="pres">
      <dgm:prSet presAssocID="{D80F67D5-0B2E-4173-B1AF-B6676BAAA6BF}" presName="Name9" presStyleLbl="parChTrans1D2" presStyleIdx="4" presStyleCnt="8"/>
      <dgm:spPr/>
      <dgm:t>
        <a:bodyPr/>
        <a:lstStyle/>
        <a:p>
          <a:endParaRPr lang="zh-TW" altLang="en-US"/>
        </a:p>
      </dgm:t>
    </dgm:pt>
    <dgm:pt modelId="{AFD63922-4ABD-43B9-9FA8-05D34B542B8B}" type="pres">
      <dgm:prSet presAssocID="{D80F67D5-0B2E-4173-B1AF-B6676BAAA6BF}" presName="connTx" presStyleLbl="parChTrans1D2" presStyleIdx="4" presStyleCnt="8"/>
      <dgm:spPr/>
      <dgm:t>
        <a:bodyPr/>
        <a:lstStyle/>
        <a:p>
          <a:endParaRPr lang="zh-TW" altLang="en-US"/>
        </a:p>
      </dgm:t>
    </dgm:pt>
    <dgm:pt modelId="{F024323F-5656-4505-B7AF-D94E5627F832}" type="pres">
      <dgm:prSet presAssocID="{3775CD78-AA97-4A72-918E-F194E328D414}" presName="node" presStyleLbl="node1" presStyleIdx="4" presStyleCnt="8" custScaleX="138078" custRadScaleRad="100128" custRadScaleInc="-128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E6A24B-A6BE-4612-90BD-705EB78C64C0}" type="pres">
      <dgm:prSet presAssocID="{D1A62A30-996A-4C46-A3CC-83B9372FCB2D}" presName="Name9" presStyleLbl="parChTrans1D2" presStyleIdx="5" presStyleCnt="8"/>
      <dgm:spPr/>
      <dgm:t>
        <a:bodyPr/>
        <a:lstStyle/>
        <a:p>
          <a:endParaRPr lang="zh-TW" altLang="en-US"/>
        </a:p>
      </dgm:t>
    </dgm:pt>
    <dgm:pt modelId="{BB4B3B73-E736-410A-B8AF-483B52038D78}" type="pres">
      <dgm:prSet presAssocID="{D1A62A30-996A-4C46-A3CC-83B9372FCB2D}" presName="connTx" presStyleLbl="parChTrans1D2" presStyleIdx="5" presStyleCnt="8"/>
      <dgm:spPr/>
      <dgm:t>
        <a:bodyPr/>
        <a:lstStyle/>
        <a:p>
          <a:endParaRPr lang="zh-TW" altLang="en-US"/>
        </a:p>
      </dgm:t>
    </dgm:pt>
    <dgm:pt modelId="{6477D550-BDDF-4BEF-8FFD-B447A10B1003}" type="pres">
      <dgm:prSet presAssocID="{932DCF13-16C6-44A9-BDE3-63DFB9D746E1}" presName="node" presStyleLbl="node1" presStyleIdx="5" presStyleCnt="8" custScaleX="141404" custScaleY="1049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F57B0-B216-45C6-8EDB-3EF891C28AB6}" type="pres">
      <dgm:prSet presAssocID="{8A935F20-2239-4927-AEE2-7550D080F6DB}" presName="Name9" presStyleLbl="parChTrans1D2" presStyleIdx="6" presStyleCnt="8"/>
      <dgm:spPr/>
      <dgm:t>
        <a:bodyPr/>
        <a:lstStyle/>
        <a:p>
          <a:endParaRPr lang="zh-TW" altLang="en-US"/>
        </a:p>
      </dgm:t>
    </dgm:pt>
    <dgm:pt modelId="{DC7DDF56-F8E5-43A8-8EBC-5A6987AC7ED8}" type="pres">
      <dgm:prSet presAssocID="{8A935F20-2239-4927-AEE2-7550D080F6DB}" presName="connTx" presStyleLbl="parChTrans1D2" presStyleIdx="6" presStyleCnt="8"/>
      <dgm:spPr/>
      <dgm:t>
        <a:bodyPr/>
        <a:lstStyle/>
        <a:p>
          <a:endParaRPr lang="zh-TW" altLang="en-US"/>
        </a:p>
      </dgm:t>
    </dgm:pt>
    <dgm:pt modelId="{234A4675-2001-44C5-AF2E-394785C07169}" type="pres">
      <dgm:prSet presAssocID="{18348E72-2720-40F2-928A-C5CBA737D0A8}" presName="node" presStyleLbl="node1" presStyleIdx="6" presStyleCnt="8" custScaleX="139601" custScaleY="103600" custRadScaleRad="107326" custRadScaleInc="-124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62EA3E-07BB-465D-AF45-62F7ADD43AFC}" type="pres">
      <dgm:prSet presAssocID="{394AA5A5-B0A5-43A0-8259-83F570E86FF2}" presName="Name9" presStyleLbl="parChTrans1D2" presStyleIdx="7" presStyleCnt="8"/>
      <dgm:spPr/>
      <dgm:t>
        <a:bodyPr/>
        <a:lstStyle/>
        <a:p>
          <a:endParaRPr lang="zh-TW" altLang="en-US"/>
        </a:p>
      </dgm:t>
    </dgm:pt>
    <dgm:pt modelId="{83D9C6D2-9FFC-44E7-8B70-D271F708C88C}" type="pres">
      <dgm:prSet presAssocID="{394AA5A5-B0A5-43A0-8259-83F570E86FF2}" presName="connTx" presStyleLbl="parChTrans1D2" presStyleIdx="7" presStyleCnt="8"/>
      <dgm:spPr/>
      <dgm:t>
        <a:bodyPr/>
        <a:lstStyle/>
        <a:p>
          <a:endParaRPr lang="zh-TW" altLang="en-US"/>
        </a:p>
      </dgm:t>
    </dgm:pt>
    <dgm:pt modelId="{D34A077C-E61E-4AE7-828D-1BE3E419A645}" type="pres">
      <dgm:prSet presAssocID="{987D1346-5B58-4858-A3FC-517380BE66DD}" presName="node" presStyleLbl="node1" presStyleIdx="7" presStyleCnt="8" custScaleX="131840" custScaleY="98202" custRadScaleRad="104952" custRadScaleInc="-459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4A9726-92CF-4755-BE98-67427C6A73D8}" type="presOf" srcId="{318A5EE4-B172-4B75-B553-B8034D4EA7FE}" destId="{4F333AC7-891F-4AA5-A524-C397434795D2}" srcOrd="1" destOrd="0" presId="urn:microsoft.com/office/officeart/2005/8/layout/radial1"/>
    <dgm:cxn modelId="{C57ED72B-790B-4219-B492-FE0C5EEA51F4}" type="presOf" srcId="{CDCFD768-B1D0-4D92-B930-F290D8B67239}" destId="{7C4F1D4D-AE52-418D-A430-8542A2CCCB35}" srcOrd="0" destOrd="0" presId="urn:microsoft.com/office/officeart/2005/8/layout/radial1"/>
    <dgm:cxn modelId="{10BF723F-2660-4513-805A-8B9DF845FE04}" type="presOf" srcId="{8A935F20-2239-4927-AEE2-7550D080F6DB}" destId="{DC7DDF56-F8E5-43A8-8EBC-5A6987AC7ED8}" srcOrd="1" destOrd="0" presId="urn:microsoft.com/office/officeart/2005/8/layout/radial1"/>
    <dgm:cxn modelId="{402EEDA7-ADDC-4F2F-BD92-A0EFAF526FB9}" type="presOf" srcId="{74D0CD06-4E8F-442B-A6EE-55ED29EECBB9}" destId="{65026798-2BA9-40B6-BEDA-BBCBB3D52B21}" srcOrd="0" destOrd="0" presId="urn:microsoft.com/office/officeart/2005/8/layout/radial1"/>
    <dgm:cxn modelId="{B2439C65-0631-4EB0-982E-4FED19D56686}" type="presOf" srcId="{987D1346-5B58-4858-A3FC-517380BE66DD}" destId="{D34A077C-E61E-4AE7-828D-1BE3E419A645}" srcOrd="0" destOrd="0" presId="urn:microsoft.com/office/officeart/2005/8/layout/radial1"/>
    <dgm:cxn modelId="{91C63511-1E44-4444-92AC-E9CB5158ED1B}" type="presOf" srcId="{8A935F20-2239-4927-AEE2-7550D080F6DB}" destId="{51FF57B0-B216-45C6-8EDB-3EF891C28AB6}" srcOrd="0" destOrd="0" presId="urn:microsoft.com/office/officeart/2005/8/layout/radial1"/>
    <dgm:cxn modelId="{00E08DA4-C2CB-42A0-A1DA-16C050695C52}" type="presOf" srcId="{B6EB23AA-3DB9-49D0-AEC3-9B7D3454E13A}" destId="{DCCCB66C-0D7A-4C97-8D26-C0EC312A4078}" srcOrd="0" destOrd="0" presId="urn:microsoft.com/office/officeart/2005/8/layout/radial1"/>
    <dgm:cxn modelId="{559966B1-1C41-4A53-A24E-A0F8DFADD9EC}" type="presOf" srcId="{D80F67D5-0B2E-4173-B1AF-B6676BAAA6BF}" destId="{D28FF293-AFBF-4A34-91CE-3BF68A331042}" srcOrd="0" destOrd="0" presId="urn:microsoft.com/office/officeart/2005/8/layout/radial1"/>
    <dgm:cxn modelId="{317F11F7-3AA7-4EBF-8167-9B1D6A145193}" type="presOf" srcId="{D1A62A30-996A-4C46-A3CC-83B9372FCB2D}" destId="{EEE6A24B-A6BE-4612-90BD-705EB78C64C0}" srcOrd="0" destOrd="0" presId="urn:microsoft.com/office/officeart/2005/8/layout/radial1"/>
    <dgm:cxn modelId="{7E445C31-A547-446C-A9C5-92A32204C057}" type="presOf" srcId="{10454CA0-EA05-427E-AE77-7D309D0A2E13}" destId="{5913443A-C5A2-4FA9-AB1F-285EBF980B45}" srcOrd="1" destOrd="0" presId="urn:microsoft.com/office/officeart/2005/8/layout/radial1"/>
    <dgm:cxn modelId="{2BE1228D-25EF-4437-B38C-8759A6EA6EEF}" type="presOf" srcId="{394AA5A5-B0A5-43A0-8259-83F570E86FF2}" destId="{1062EA3E-07BB-465D-AF45-62F7ADD43AFC}" srcOrd="0" destOrd="0" presId="urn:microsoft.com/office/officeart/2005/8/layout/radial1"/>
    <dgm:cxn modelId="{A81F262E-63CF-4DCE-9808-1B384BAF4D9A}" type="presOf" srcId="{D80F67D5-0B2E-4173-B1AF-B6676BAAA6BF}" destId="{AFD63922-4ABD-43B9-9FA8-05D34B542B8B}" srcOrd="1" destOrd="0" presId="urn:microsoft.com/office/officeart/2005/8/layout/radial1"/>
    <dgm:cxn modelId="{6FA008D3-B953-41BB-9487-753532C68151}" srcId="{6BF034BC-C510-455F-9AA7-4B0CA156E2D2}" destId="{18348E72-2720-40F2-928A-C5CBA737D0A8}" srcOrd="6" destOrd="0" parTransId="{8A935F20-2239-4927-AEE2-7550D080F6DB}" sibTransId="{888CA320-B539-42A7-BD56-F057C3BC5787}"/>
    <dgm:cxn modelId="{78E6C011-E4E4-4D5F-9119-F373EDB792C2}" type="presOf" srcId="{257729C2-81EA-489C-870D-63B22D76DB0F}" destId="{6B11F382-DA1D-4D9A-8447-4C641E3B221F}" srcOrd="0" destOrd="0" presId="urn:microsoft.com/office/officeart/2005/8/layout/radial1"/>
    <dgm:cxn modelId="{81655A9B-95D2-44FE-AC87-790130164619}" type="presOf" srcId="{6BF034BC-C510-455F-9AA7-4B0CA156E2D2}" destId="{B641F19B-E15A-4655-B24A-79AAC311AC2C}" srcOrd="0" destOrd="0" presId="urn:microsoft.com/office/officeart/2005/8/layout/radial1"/>
    <dgm:cxn modelId="{EC59267E-B585-4792-9A2D-B77BB53CB8E2}" type="presOf" srcId="{18348E72-2720-40F2-928A-C5CBA737D0A8}" destId="{234A4675-2001-44C5-AF2E-394785C07169}" srcOrd="0" destOrd="0" presId="urn:microsoft.com/office/officeart/2005/8/layout/radial1"/>
    <dgm:cxn modelId="{0F39D14F-A572-4FE9-B31A-66CC830A1C38}" srcId="{6BF034BC-C510-455F-9AA7-4B0CA156E2D2}" destId="{BF630637-6171-425F-8519-32F609DFCF38}" srcOrd="1" destOrd="0" parTransId="{CDCFD768-B1D0-4D92-B930-F290D8B67239}" sibTransId="{B913B1BA-CD7A-4858-BA61-B56F5B61D26C}"/>
    <dgm:cxn modelId="{0C5AFF16-468A-439A-A7FC-BE1F8CBCDD67}" srcId="{6BF034BC-C510-455F-9AA7-4B0CA156E2D2}" destId="{B6EB23AA-3DB9-49D0-AEC3-9B7D3454E13A}" srcOrd="2" destOrd="0" parTransId="{92858020-E91B-4E16-BA38-A2CDD26461E4}" sibTransId="{9C1D0F9C-07FE-4321-8A3A-5120561961EF}"/>
    <dgm:cxn modelId="{D2F1CDB4-10E4-49C4-AFB7-DEFB38E55B9D}" srcId="{6BF034BC-C510-455F-9AA7-4B0CA156E2D2}" destId="{10A367EE-0217-41B9-B12F-DE3F02CDC354}" srcOrd="3" destOrd="0" parTransId="{318A5EE4-B172-4B75-B553-B8034D4EA7FE}" sibTransId="{8DEDBF16-B605-488E-BC2F-52DC16DA4727}"/>
    <dgm:cxn modelId="{E6033AEF-F727-493B-B1A6-5E23FF109C40}" type="presOf" srcId="{92858020-E91B-4E16-BA38-A2CDD26461E4}" destId="{3D44F097-0BE9-40F5-9E64-8B98A99996C5}" srcOrd="0" destOrd="0" presId="urn:microsoft.com/office/officeart/2005/8/layout/radial1"/>
    <dgm:cxn modelId="{5DAEF1A0-0667-4FE4-BC52-87381AF73C82}" srcId="{6BF034BC-C510-455F-9AA7-4B0CA156E2D2}" destId="{3775CD78-AA97-4A72-918E-F194E328D414}" srcOrd="4" destOrd="0" parTransId="{D80F67D5-0B2E-4173-B1AF-B6676BAAA6BF}" sibTransId="{2B063D05-EF06-407C-957B-A79E8649520A}"/>
    <dgm:cxn modelId="{0604FDA0-373E-4143-B65E-96A2BD15B689}" srcId="{6BF034BC-C510-455F-9AA7-4B0CA156E2D2}" destId="{257729C2-81EA-489C-870D-63B22D76DB0F}" srcOrd="0" destOrd="0" parTransId="{10454CA0-EA05-427E-AE77-7D309D0A2E13}" sibTransId="{AEFF9CC7-0156-4656-A949-B4B753C1482E}"/>
    <dgm:cxn modelId="{270F9C71-C94C-449C-9785-64E7BD493C4C}" type="presOf" srcId="{CDCFD768-B1D0-4D92-B930-F290D8B67239}" destId="{4C8C713E-7EB7-4D9B-9958-C2ACC411D1F5}" srcOrd="1" destOrd="0" presId="urn:microsoft.com/office/officeart/2005/8/layout/radial1"/>
    <dgm:cxn modelId="{6B79856C-8F49-4357-AE8B-B5D072309B56}" type="presOf" srcId="{318A5EE4-B172-4B75-B553-B8034D4EA7FE}" destId="{57DA6D96-92B4-4884-AD4D-2D474B0268FA}" srcOrd="0" destOrd="0" presId="urn:microsoft.com/office/officeart/2005/8/layout/radial1"/>
    <dgm:cxn modelId="{28A90BE3-DA79-4B81-BD82-BBED57EC4BE5}" type="presOf" srcId="{92858020-E91B-4E16-BA38-A2CDD26461E4}" destId="{F86A9BCC-3203-4484-B060-8A58FF3CF754}" srcOrd="1" destOrd="0" presId="urn:microsoft.com/office/officeart/2005/8/layout/radial1"/>
    <dgm:cxn modelId="{6C8CD100-E161-40B0-99E7-EB7C7531D6C5}" type="presOf" srcId="{BF630637-6171-425F-8519-32F609DFCF38}" destId="{EBA30AF2-424C-4426-9F22-F25751C0B350}" srcOrd="0" destOrd="0" presId="urn:microsoft.com/office/officeart/2005/8/layout/radial1"/>
    <dgm:cxn modelId="{F560ED46-3C3D-4172-AE77-462D5E84DD9B}" srcId="{6BF034BC-C510-455F-9AA7-4B0CA156E2D2}" destId="{987D1346-5B58-4858-A3FC-517380BE66DD}" srcOrd="7" destOrd="0" parTransId="{394AA5A5-B0A5-43A0-8259-83F570E86FF2}" sibTransId="{79135C7D-C375-4747-986F-6D40AC99AC96}"/>
    <dgm:cxn modelId="{0F880154-DFF1-49C5-BC80-64D933817FFD}" srcId="{6BF034BC-C510-455F-9AA7-4B0CA156E2D2}" destId="{932DCF13-16C6-44A9-BDE3-63DFB9D746E1}" srcOrd="5" destOrd="0" parTransId="{D1A62A30-996A-4C46-A3CC-83B9372FCB2D}" sibTransId="{219F28F0-7F28-44F4-9723-1F7018ACF1A8}"/>
    <dgm:cxn modelId="{D2ABB569-3D15-41A2-9A0E-40ACCADF8D88}" type="presOf" srcId="{3775CD78-AA97-4A72-918E-F194E328D414}" destId="{F024323F-5656-4505-B7AF-D94E5627F832}" srcOrd="0" destOrd="0" presId="urn:microsoft.com/office/officeart/2005/8/layout/radial1"/>
    <dgm:cxn modelId="{B237AD62-33B2-463D-B25E-CDB8BAB64FA8}" type="presOf" srcId="{10454CA0-EA05-427E-AE77-7D309D0A2E13}" destId="{7832A367-E499-4608-9196-365DFBE4922E}" srcOrd="0" destOrd="0" presId="urn:microsoft.com/office/officeart/2005/8/layout/radial1"/>
    <dgm:cxn modelId="{95A5106B-13BB-4BC4-A34C-EA2216FF2EC7}" type="presOf" srcId="{394AA5A5-B0A5-43A0-8259-83F570E86FF2}" destId="{83D9C6D2-9FFC-44E7-8B70-D271F708C88C}" srcOrd="1" destOrd="0" presId="urn:microsoft.com/office/officeart/2005/8/layout/radial1"/>
    <dgm:cxn modelId="{DAE1763C-D39C-4306-A66D-D7999B3EC75A}" type="presOf" srcId="{10A367EE-0217-41B9-B12F-DE3F02CDC354}" destId="{43C166BB-B237-439F-972E-A10929D3B79E}" srcOrd="0" destOrd="0" presId="urn:microsoft.com/office/officeart/2005/8/layout/radial1"/>
    <dgm:cxn modelId="{01CA5BF5-DAD6-4AA5-B1D7-A5BF9ED02E62}" type="presOf" srcId="{932DCF13-16C6-44A9-BDE3-63DFB9D746E1}" destId="{6477D550-BDDF-4BEF-8FFD-B447A10B1003}" srcOrd="0" destOrd="0" presId="urn:microsoft.com/office/officeart/2005/8/layout/radial1"/>
    <dgm:cxn modelId="{D53908BE-AFF9-4D38-A306-C7272604FC26}" srcId="{74D0CD06-4E8F-442B-A6EE-55ED29EECBB9}" destId="{6BF034BC-C510-455F-9AA7-4B0CA156E2D2}" srcOrd="0" destOrd="0" parTransId="{B2515CE5-0EE1-4CCE-97E9-AA7122002241}" sibTransId="{7D040134-D94C-4F52-9531-90C47D89D801}"/>
    <dgm:cxn modelId="{ED53A11A-FA9E-4289-A828-FD9920235320}" type="presOf" srcId="{D1A62A30-996A-4C46-A3CC-83B9372FCB2D}" destId="{BB4B3B73-E736-410A-B8AF-483B52038D78}" srcOrd="1" destOrd="0" presId="urn:microsoft.com/office/officeart/2005/8/layout/radial1"/>
    <dgm:cxn modelId="{EA0200D1-71B5-4CBD-AF67-0431675C7CFD}" type="presParOf" srcId="{65026798-2BA9-40B6-BEDA-BBCBB3D52B21}" destId="{B641F19B-E15A-4655-B24A-79AAC311AC2C}" srcOrd="0" destOrd="0" presId="urn:microsoft.com/office/officeart/2005/8/layout/radial1"/>
    <dgm:cxn modelId="{C3BA1D85-29E9-411F-BB84-9FA39FFA2C88}" type="presParOf" srcId="{65026798-2BA9-40B6-BEDA-BBCBB3D52B21}" destId="{7832A367-E499-4608-9196-365DFBE4922E}" srcOrd="1" destOrd="0" presId="urn:microsoft.com/office/officeart/2005/8/layout/radial1"/>
    <dgm:cxn modelId="{8A7A6343-388B-4955-83C0-490FCE2C7636}" type="presParOf" srcId="{7832A367-E499-4608-9196-365DFBE4922E}" destId="{5913443A-C5A2-4FA9-AB1F-285EBF980B45}" srcOrd="0" destOrd="0" presId="urn:microsoft.com/office/officeart/2005/8/layout/radial1"/>
    <dgm:cxn modelId="{3C28E3AB-D084-426D-8C49-7923AA761A9A}" type="presParOf" srcId="{65026798-2BA9-40B6-BEDA-BBCBB3D52B21}" destId="{6B11F382-DA1D-4D9A-8447-4C641E3B221F}" srcOrd="2" destOrd="0" presId="urn:microsoft.com/office/officeart/2005/8/layout/radial1"/>
    <dgm:cxn modelId="{FB996EE9-E083-461B-B21B-BB048E9DFCEF}" type="presParOf" srcId="{65026798-2BA9-40B6-BEDA-BBCBB3D52B21}" destId="{7C4F1D4D-AE52-418D-A430-8542A2CCCB35}" srcOrd="3" destOrd="0" presId="urn:microsoft.com/office/officeart/2005/8/layout/radial1"/>
    <dgm:cxn modelId="{52E5E43B-37DF-487A-A1D2-D4D7BEDEBFD4}" type="presParOf" srcId="{7C4F1D4D-AE52-418D-A430-8542A2CCCB35}" destId="{4C8C713E-7EB7-4D9B-9958-C2ACC411D1F5}" srcOrd="0" destOrd="0" presId="urn:microsoft.com/office/officeart/2005/8/layout/radial1"/>
    <dgm:cxn modelId="{EDE3EC24-49E5-46DD-B5F8-1849A14A4CB1}" type="presParOf" srcId="{65026798-2BA9-40B6-BEDA-BBCBB3D52B21}" destId="{EBA30AF2-424C-4426-9F22-F25751C0B350}" srcOrd="4" destOrd="0" presId="urn:microsoft.com/office/officeart/2005/8/layout/radial1"/>
    <dgm:cxn modelId="{92B765A6-08EC-459C-9499-E8171A04BC5B}" type="presParOf" srcId="{65026798-2BA9-40B6-BEDA-BBCBB3D52B21}" destId="{3D44F097-0BE9-40F5-9E64-8B98A99996C5}" srcOrd="5" destOrd="0" presId="urn:microsoft.com/office/officeart/2005/8/layout/radial1"/>
    <dgm:cxn modelId="{BD92EF96-D305-492B-9322-41A0F7207C82}" type="presParOf" srcId="{3D44F097-0BE9-40F5-9E64-8B98A99996C5}" destId="{F86A9BCC-3203-4484-B060-8A58FF3CF754}" srcOrd="0" destOrd="0" presId="urn:microsoft.com/office/officeart/2005/8/layout/radial1"/>
    <dgm:cxn modelId="{6724AB0F-DD90-43A9-99B6-66D505F72906}" type="presParOf" srcId="{65026798-2BA9-40B6-BEDA-BBCBB3D52B21}" destId="{DCCCB66C-0D7A-4C97-8D26-C0EC312A4078}" srcOrd="6" destOrd="0" presId="urn:microsoft.com/office/officeart/2005/8/layout/radial1"/>
    <dgm:cxn modelId="{352CCFE2-AD25-402C-86C4-146DA81AA001}" type="presParOf" srcId="{65026798-2BA9-40B6-BEDA-BBCBB3D52B21}" destId="{57DA6D96-92B4-4884-AD4D-2D474B0268FA}" srcOrd="7" destOrd="0" presId="urn:microsoft.com/office/officeart/2005/8/layout/radial1"/>
    <dgm:cxn modelId="{EA5D9119-42D3-4099-8F94-F29AB16E575D}" type="presParOf" srcId="{57DA6D96-92B4-4884-AD4D-2D474B0268FA}" destId="{4F333AC7-891F-4AA5-A524-C397434795D2}" srcOrd="0" destOrd="0" presId="urn:microsoft.com/office/officeart/2005/8/layout/radial1"/>
    <dgm:cxn modelId="{891AE871-0578-47D2-A32B-31779220CF12}" type="presParOf" srcId="{65026798-2BA9-40B6-BEDA-BBCBB3D52B21}" destId="{43C166BB-B237-439F-972E-A10929D3B79E}" srcOrd="8" destOrd="0" presId="urn:microsoft.com/office/officeart/2005/8/layout/radial1"/>
    <dgm:cxn modelId="{0061B8CD-5BB6-4461-8F67-C7026719DB83}" type="presParOf" srcId="{65026798-2BA9-40B6-BEDA-BBCBB3D52B21}" destId="{D28FF293-AFBF-4A34-91CE-3BF68A331042}" srcOrd="9" destOrd="0" presId="urn:microsoft.com/office/officeart/2005/8/layout/radial1"/>
    <dgm:cxn modelId="{7FF04346-1282-41D9-AB34-8870DF0562A5}" type="presParOf" srcId="{D28FF293-AFBF-4A34-91CE-3BF68A331042}" destId="{AFD63922-4ABD-43B9-9FA8-05D34B542B8B}" srcOrd="0" destOrd="0" presId="urn:microsoft.com/office/officeart/2005/8/layout/radial1"/>
    <dgm:cxn modelId="{EEC5896F-7048-4686-B217-FD5B2493142D}" type="presParOf" srcId="{65026798-2BA9-40B6-BEDA-BBCBB3D52B21}" destId="{F024323F-5656-4505-B7AF-D94E5627F832}" srcOrd="10" destOrd="0" presId="urn:microsoft.com/office/officeart/2005/8/layout/radial1"/>
    <dgm:cxn modelId="{4E6A69CD-8E6B-47AD-AC79-2ABE80939259}" type="presParOf" srcId="{65026798-2BA9-40B6-BEDA-BBCBB3D52B21}" destId="{EEE6A24B-A6BE-4612-90BD-705EB78C64C0}" srcOrd="11" destOrd="0" presId="urn:microsoft.com/office/officeart/2005/8/layout/radial1"/>
    <dgm:cxn modelId="{A625D723-248F-4F20-BB57-35BF2C7827BA}" type="presParOf" srcId="{EEE6A24B-A6BE-4612-90BD-705EB78C64C0}" destId="{BB4B3B73-E736-410A-B8AF-483B52038D78}" srcOrd="0" destOrd="0" presId="urn:microsoft.com/office/officeart/2005/8/layout/radial1"/>
    <dgm:cxn modelId="{8BDCE4D1-7123-4FFB-80B6-DEE8C21A48F5}" type="presParOf" srcId="{65026798-2BA9-40B6-BEDA-BBCBB3D52B21}" destId="{6477D550-BDDF-4BEF-8FFD-B447A10B1003}" srcOrd="12" destOrd="0" presId="urn:microsoft.com/office/officeart/2005/8/layout/radial1"/>
    <dgm:cxn modelId="{B0D88FCC-434C-494E-B668-9C4329D531FC}" type="presParOf" srcId="{65026798-2BA9-40B6-BEDA-BBCBB3D52B21}" destId="{51FF57B0-B216-45C6-8EDB-3EF891C28AB6}" srcOrd="13" destOrd="0" presId="urn:microsoft.com/office/officeart/2005/8/layout/radial1"/>
    <dgm:cxn modelId="{7186D884-BF13-4561-88C0-8A421DE0C3BF}" type="presParOf" srcId="{51FF57B0-B216-45C6-8EDB-3EF891C28AB6}" destId="{DC7DDF56-F8E5-43A8-8EBC-5A6987AC7ED8}" srcOrd="0" destOrd="0" presId="urn:microsoft.com/office/officeart/2005/8/layout/radial1"/>
    <dgm:cxn modelId="{B0F74ED1-022D-4316-A153-CD2668409E26}" type="presParOf" srcId="{65026798-2BA9-40B6-BEDA-BBCBB3D52B21}" destId="{234A4675-2001-44C5-AF2E-394785C07169}" srcOrd="14" destOrd="0" presId="urn:microsoft.com/office/officeart/2005/8/layout/radial1"/>
    <dgm:cxn modelId="{06AA3616-F22B-4FBB-984F-89AFA3047B9B}" type="presParOf" srcId="{65026798-2BA9-40B6-BEDA-BBCBB3D52B21}" destId="{1062EA3E-07BB-465D-AF45-62F7ADD43AFC}" srcOrd="15" destOrd="0" presId="urn:microsoft.com/office/officeart/2005/8/layout/radial1"/>
    <dgm:cxn modelId="{DE703C7A-8DF3-41DD-9CB9-379EDCE808CF}" type="presParOf" srcId="{1062EA3E-07BB-465D-AF45-62F7ADD43AFC}" destId="{83D9C6D2-9FFC-44E7-8B70-D271F708C88C}" srcOrd="0" destOrd="0" presId="urn:microsoft.com/office/officeart/2005/8/layout/radial1"/>
    <dgm:cxn modelId="{56F98D6A-6AEC-4EAC-95F5-388B9160ACF5}" type="presParOf" srcId="{65026798-2BA9-40B6-BEDA-BBCBB3D52B21}" destId="{D34A077C-E61E-4AE7-828D-1BE3E419A64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F19B-E15A-4655-B24A-79AAC311AC2C}">
      <dsp:nvSpPr>
        <dsp:cNvPr id="0" name=""/>
        <dsp:cNvSpPr/>
      </dsp:nvSpPr>
      <dsp:spPr>
        <a:xfrm>
          <a:off x="2911456" y="2005633"/>
          <a:ext cx="2445143" cy="1307965"/>
        </a:xfrm>
        <a:prstGeom prst="ellipse">
          <a:avLst/>
        </a:prstGeom>
        <a:solidFill>
          <a:srgbClr val="D579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發展</a:t>
          </a:r>
          <a:r>
            <a:rPr kumimoji="0" lang="en-US" altLang="zh-TW" sz="28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/>
          </a:r>
          <a:br>
            <a:rPr kumimoji="0" lang="en-US" altLang="zh-TW" sz="28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</a:br>
          <a:r>
            <a:rPr kumimoji="0" lang="zh-TW" altLang="en-US" sz="28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學校特色</a:t>
          </a:r>
          <a:endParaRPr lang="zh-TW" altLang="en-US" sz="2800" b="1" kern="1200" dirty="0">
            <a:solidFill>
              <a:srgbClr val="002060"/>
            </a:solidFill>
          </a:endParaRPr>
        </a:p>
      </dsp:txBody>
      <dsp:txXfrm>
        <a:off x="3269539" y="2197180"/>
        <a:ext cx="1728977" cy="924871"/>
      </dsp:txXfrm>
    </dsp:sp>
    <dsp:sp modelId="{7832A367-E499-4608-9196-365DFBE4922E}">
      <dsp:nvSpPr>
        <dsp:cNvPr id="0" name=""/>
        <dsp:cNvSpPr/>
      </dsp:nvSpPr>
      <dsp:spPr>
        <a:xfrm rot="16200000">
          <a:off x="3826595" y="1685425"/>
          <a:ext cx="614864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14864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18656" y="1682829"/>
        <a:ext cx="30743" cy="30743"/>
      </dsp:txXfrm>
    </dsp:sp>
    <dsp:sp modelId="{6B11F382-DA1D-4D9A-8447-4C641E3B221F}">
      <dsp:nvSpPr>
        <dsp:cNvPr id="0" name=""/>
        <dsp:cNvSpPr/>
      </dsp:nvSpPr>
      <dsp:spPr>
        <a:xfrm>
          <a:off x="2957080" y="-46724"/>
          <a:ext cx="2353896" cy="1437493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solidFill>
                <a:srgbClr val="FFC0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發展學校特色課程</a:t>
          </a:r>
          <a:endParaRPr lang="zh-TW" altLang="en-US" sz="2800" b="1" kern="1200" dirty="0">
            <a:solidFill>
              <a:srgbClr val="FFC0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301800" y="163792"/>
        <a:ext cx="1664456" cy="1016461"/>
      </dsp:txXfrm>
    </dsp:sp>
    <dsp:sp modelId="{7C4F1D4D-AE52-418D-A430-8542A2CCCB35}">
      <dsp:nvSpPr>
        <dsp:cNvPr id="0" name=""/>
        <dsp:cNvSpPr/>
      </dsp:nvSpPr>
      <dsp:spPr>
        <a:xfrm rot="19587933">
          <a:off x="4869589" y="2030733"/>
          <a:ext cx="388120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388120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53946" y="2033805"/>
        <a:ext cx="19406" cy="19406"/>
      </dsp:txXfrm>
    </dsp:sp>
    <dsp:sp modelId="{EBA30AF2-424C-4426-9F22-F25751C0B350}">
      <dsp:nvSpPr>
        <dsp:cNvPr id="0" name=""/>
        <dsp:cNvSpPr/>
      </dsp:nvSpPr>
      <dsp:spPr>
        <a:xfrm>
          <a:off x="5052275" y="936838"/>
          <a:ext cx="1518425" cy="1222080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促進教師教學創新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5274643" y="1115807"/>
        <a:ext cx="1073689" cy="864142"/>
      </dsp:txXfrm>
    </dsp:sp>
    <dsp:sp modelId="{3D44F097-0BE9-40F5-9E64-8B98A99996C5}">
      <dsp:nvSpPr>
        <dsp:cNvPr id="0" name=""/>
        <dsp:cNvSpPr/>
      </dsp:nvSpPr>
      <dsp:spPr>
        <a:xfrm rot="213921">
          <a:off x="5348252" y="2726917"/>
          <a:ext cx="14192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41928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15668" y="2736144"/>
        <a:ext cx="7096" cy="7096"/>
      </dsp:txXfrm>
    </dsp:sp>
    <dsp:sp modelId="{DCCCB66C-0D7A-4C97-8D26-C0EC312A4078}">
      <dsp:nvSpPr>
        <dsp:cNvPr id="0" name=""/>
        <dsp:cNvSpPr/>
      </dsp:nvSpPr>
      <dsp:spPr>
        <a:xfrm>
          <a:off x="5487732" y="2166138"/>
          <a:ext cx="1553879" cy="1252465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提升教師專業發展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5715292" y="2349557"/>
        <a:ext cx="1098759" cy="885627"/>
      </dsp:txXfrm>
    </dsp:sp>
    <dsp:sp modelId="{57DA6D96-92B4-4884-AD4D-2D474B0268FA}">
      <dsp:nvSpPr>
        <dsp:cNvPr id="0" name=""/>
        <dsp:cNvSpPr/>
      </dsp:nvSpPr>
      <dsp:spPr>
        <a:xfrm rot="2625696">
          <a:off x="4649495" y="3418778"/>
          <a:ext cx="581164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581164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25548" y="3417024"/>
        <a:ext cx="29058" cy="29058"/>
      </dsp:txXfrm>
    </dsp:sp>
    <dsp:sp modelId="{43C166BB-B237-439F-972E-A10929D3B79E}">
      <dsp:nvSpPr>
        <dsp:cNvPr id="0" name=""/>
        <dsp:cNvSpPr/>
      </dsp:nvSpPr>
      <dsp:spPr>
        <a:xfrm>
          <a:off x="4866251" y="3492827"/>
          <a:ext cx="1556250" cy="1226438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辦理學校特色活動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5094159" y="3672435"/>
        <a:ext cx="1100434" cy="867222"/>
      </dsp:txXfrm>
    </dsp:sp>
    <dsp:sp modelId="{D28FF293-AFBF-4A34-91CE-3BF68A331042}">
      <dsp:nvSpPr>
        <dsp:cNvPr id="0" name=""/>
        <dsp:cNvSpPr/>
      </dsp:nvSpPr>
      <dsp:spPr>
        <a:xfrm rot="5226470">
          <a:off x="3810451" y="3675659"/>
          <a:ext cx="751106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51106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67227" y="3669657"/>
        <a:ext cx="37555" cy="37555"/>
      </dsp:txXfrm>
    </dsp:sp>
    <dsp:sp modelId="{F024323F-5656-4505-B7AF-D94E5627F832}">
      <dsp:nvSpPr>
        <dsp:cNvPr id="0" name=""/>
        <dsp:cNvSpPr/>
      </dsp:nvSpPr>
      <dsp:spPr>
        <a:xfrm>
          <a:off x="3427942" y="4063119"/>
          <a:ext cx="1613000" cy="1168181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營造校園優質環境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3664160" y="4234195"/>
        <a:ext cx="1140564" cy="826029"/>
      </dsp:txXfrm>
    </dsp:sp>
    <dsp:sp modelId="{EEE6A24B-A6BE-4612-90BD-705EB78C64C0}">
      <dsp:nvSpPr>
        <dsp:cNvPr id="0" name=""/>
        <dsp:cNvSpPr/>
      </dsp:nvSpPr>
      <dsp:spPr>
        <a:xfrm rot="8100000">
          <a:off x="3151261" y="3391717"/>
          <a:ext cx="475780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75780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377257" y="3392597"/>
        <a:ext cx="23789" cy="23789"/>
      </dsp:txXfrm>
    </dsp:sp>
    <dsp:sp modelId="{6477D550-BDDF-4BEF-8FFD-B447A10B1003}">
      <dsp:nvSpPr>
        <dsp:cNvPr id="0" name=""/>
        <dsp:cNvSpPr/>
      </dsp:nvSpPr>
      <dsp:spPr>
        <a:xfrm>
          <a:off x="1902659" y="3451838"/>
          <a:ext cx="1651854" cy="1226438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提昇行政運作效能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2144567" y="3631446"/>
        <a:ext cx="1168038" cy="867222"/>
      </dsp:txXfrm>
    </dsp:sp>
    <dsp:sp modelId="{51FF57B0-B216-45C6-8EDB-3EF891C28AB6}">
      <dsp:nvSpPr>
        <dsp:cNvPr id="0" name=""/>
        <dsp:cNvSpPr/>
      </dsp:nvSpPr>
      <dsp:spPr>
        <a:xfrm rot="10631439">
          <a:off x="2816946" y="2709026"/>
          <a:ext cx="99682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99682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864295" y="2719309"/>
        <a:ext cx="4984" cy="4984"/>
      </dsp:txXfrm>
    </dsp:sp>
    <dsp:sp modelId="{234A4675-2001-44C5-AF2E-394785C07169}">
      <dsp:nvSpPr>
        <dsp:cNvPr id="0" name=""/>
        <dsp:cNvSpPr/>
      </dsp:nvSpPr>
      <dsp:spPr>
        <a:xfrm>
          <a:off x="1187990" y="2159052"/>
          <a:ext cx="1630792" cy="1210235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有效運用社區資源</a:t>
          </a:r>
          <a:endParaRPr lang="zh-TW" altLang="en-US" sz="1800" b="1" kern="1200" dirty="0">
            <a:solidFill>
              <a:srgbClr val="FFC000"/>
            </a:solidFill>
          </a:endParaRPr>
        </a:p>
      </dsp:txBody>
      <dsp:txXfrm>
        <a:off x="1426814" y="2336287"/>
        <a:ext cx="1153144" cy="855765"/>
      </dsp:txXfrm>
    </dsp:sp>
    <dsp:sp modelId="{1062EA3E-07BB-465D-AF45-62F7ADD43AFC}">
      <dsp:nvSpPr>
        <dsp:cNvPr id="0" name=""/>
        <dsp:cNvSpPr/>
      </dsp:nvSpPr>
      <dsp:spPr>
        <a:xfrm rot="12880242">
          <a:off x="2939155" y="1990005"/>
          <a:ext cx="490490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90490" y="127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172138" y="1990518"/>
        <a:ext cx="24524" cy="24524"/>
      </dsp:txXfrm>
    </dsp:sp>
    <dsp:sp modelId="{D34A077C-E61E-4AE7-828D-1BE3E419A645}">
      <dsp:nvSpPr>
        <dsp:cNvPr id="0" name=""/>
        <dsp:cNvSpPr/>
      </dsp:nvSpPr>
      <dsp:spPr>
        <a:xfrm>
          <a:off x="1648347" y="899376"/>
          <a:ext cx="1540129" cy="1147177"/>
        </a:xfrm>
        <a:prstGeom prst="ellipse">
          <a:avLst/>
        </a:prstGeom>
        <a:solidFill>
          <a:srgbClr val="3708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C000"/>
              </a:solidFill>
            </a:rPr>
            <a:t>推動國際教育文化</a:t>
          </a:r>
          <a:endParaRPr kumimoji="0" lang="zh-TW" altLang="en-US" sz="1800" b="1" kern="1200" dirty="0" smtClean="0">
            <a:solidFill>
              <a:srgbClr val="FFC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1873894" y="1067376"/>
        <a:ext cx="1089035" cy="81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6F39-1D5F-4FB3-A639-5FF67A4E7AA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0196B-0F4F-426E-AC09-B061292BD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3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FB8975F-AC8C-489B-AD9D-85004695C877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7857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FB8975F-AC8C-489B-AD9D-85004695C877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33027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16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64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5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03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2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3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37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42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1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4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7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6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07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86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92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29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846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123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413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322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067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98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18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5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20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0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3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90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5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4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0951-DAAE-4F3B-A5B8-B893862BFBC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0172-087B-481D-A5D8-62A054A6B5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FB212-7B1C-4B6B-A9AD-10E765439ED8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753-1510-4D35-804C-DAF06F4B74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4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F8F0-7BFF-45B5-9A4A-23BE87F9BB75}" type="datetimeFigureOut">
              <a:rPr lang="zh-TW" altLang="en-US" smtClean="0"/>
              <a:t>2017/7/27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4340-A491-4729-B997-CECB2CC15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9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352928" cy="58326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solidFill>
                  <a:schemeClr val="bg1"/>
                </a:solidFill>
                <a:ea typeface="華康隸書體W7" pitchFamily="65" charset="-120"/>
              </a:rPr>
              <a:t>  </a:t>
            </a:r>
            <a: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  <a:t>新北市立林口高中                 </a:t>
            </a:r>
            <a:b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  <a:t>校務發展暨辦學理念</a:t>
            </a:r>
            <a:r>
              <a:rPr lang="zh-TW" altLang="en-US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簡報</a:t>
            </a:r>
            <a:r>
              <a:rPr lang="en-US" altLang="zh-TW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sz="4951" b="1" dirty="0">
                <a:solidFill>
                  <a:schemeClr val="tx2"/>
                </a:solidFill>
                <a:ea typeface="文鼎粗隸" panose="02010609010101010101" pitchFamily="49" charset="-120"/>
              </a:rPr>
              <a:t>                      </a:t>
            </a:r>
            <a:r>
              <a:rPr lang="zh-TW" altLang="en-US" sz="2401" b="1" dirty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校長  高栢鈴</a:t>
            </a:r>
            <a:r>
              <a:rPr lang="en-US" altLang="zh-TW" sz="2401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2401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sz="3001" b="1" dirty="0">
                <a:solidFill>
                  <a:schemeClr val="tx2"/>
                </a:solidFill>
                <a:ea typeface="文鼎粗隸" panose="02010609010101010101" pitchFamily="49" charset="-120"/>
              </a:rPr>
              <a:t>                                               </a:t>
            </a:r>
            <a:r>
              <a:rPr lang="en-US" altLang="zh-TW" sz="2101" b="1" dirty="0">
                <a:solidFill>
                  <a:schemeClr val="tx2"/>
                </a:solidFill>
                <a:ea typeface="文鼎粗隸" panose="02010609010101010101" pitchFamily="49" charset="-120"/>
              </a:rPr>
              <a:t>106/8/4</a:t>
            </a:r>
            <a:r>
              <a:rPr lang="en-US" altLang="zh-TW" sz="3001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3001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endParaRPr lang="zh-TW" altLang="en-US" sz="3001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057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學校發展目標</a:t>
            </a:r>
            <a:r>
              <a:rPr lang="en-US" altLang="zh-TW" b="1" dirty="0">
                <a:solidFill>
                  <a:schemeClr val="hlink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多元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學習</a:t>
            </a:r>
            <a:r>
              <a:rPr lang="en-US" altLang="zh-TW" sz="28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4/5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+mj-ea"/>
                <a:ea typeface="文鼎粗隸" panose="02010609010101010101" pitchFamily="49" charset="-120"/>
              </a:rPr>
              <a:t>3.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文鼎粗隸" panose="02010609010101010101" pitchFamily="49" charset="-120"/>
              </a:rPr>
              <a:t>推動服務體驗 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+mj-ea"/>
                <a:ea typeface="文鼎粗隸" panose="02010609010101010101" pitchFamily="49" charset="-120"/>
              </a:rPr>
              <a:t>﹡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推動志工</a:t>
            </a:r>
            <a:r>
              <a:rPr lang="zh-TW" altLang="en-US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體驗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服務學習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latin typeface="標楷體" panose="03000509000000000000" pitchFamily="65" charset="-120"/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體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驗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饑餓活動，建立珍惜資源，感恩惜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福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觀念。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推動環境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教育，愛護地球。</a:t>
            </a: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00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學校發展目標</a:t>
            </a:r>
            <a:r>
              <a:rPr lang="en-US" altLang="zh-TW" b="1" dirty="0">
                <a:solidFill>
                  <a:schemeClr val="hlink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多元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學習</a:t>
            </a:r>
            <a:r>
              <a:rPr lang="en-US" altLang="zh-TW" sz="28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5/5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4.</a:t>
            </a:r>
            <a:r>
              <a:rPr lang="zh-TW" altLang="en-US" b="1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發展健康</a:t>
            </a:r>
            <a:r>
              <a:rPr lang="zh-TW" altLang="en-US" b="1" dirty="0">
                <a:solidFill>
                  <a:srgbClr val="C00000"/>
                </a:solidFill>
                <a:ea typeface="文鼎粗隸" panose="02010609010101010101" pitchFamily="49" charset="-120"/>
              </a:rPr>
              <a:t>樂</a:t>
            </a:r>
            <a:r>
              <a:rPr lang="zh-TW" altLang="en-US" b="1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活</a:t>
            </a:r>
            <a:r>
              <a:rPr lang="en-US" altLang="zh-TW" b="1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精緻生命</a:t>
            </a:r>
            <a:endParaRPr lang="en-US" altLang="zh-TW" b="1" dirty="0" smtClean="0">
              <a:solidFill>
                <a:srgbClr val="C00000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辦理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師生讀書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會深耕閱讀。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推動有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品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運動 作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好事、說好話、存好心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812800" indent="-812800">
              <a:spcBef>
                <a:spcPct val="0"/>
              </a:spcBef>
              <a:buClr>
                <a:schemeClr val="tx1"/>
              </a:buClr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體能紓壓樂活開設自然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療癒工作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坊，心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812800" indent="-812800">
              <a:spcBef>
                <a:spcPct val="0"/>
              </a:spcBef>
              <a:buClr>
                <a:schemeClr val="tx1"/>
              </a:buClr>
              <a:buNone/>
            </a:pP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靈成長課程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zh-TW" altLang="en-US" sz="3600" b="1" dirty="0">
              <a:solidFill>
                <a:schemeClr val="tx2"/>
              </a:solidFill>
              <a:latin typeface="華康魏碑體" pitchFamily="65" charset="-120"/>
              <a:ea typeface="文鼎粗隸" panose="02010609010101010101" pitchFamily="49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8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持續推動學校特色計畫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    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1.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新北高中旗艦計畫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 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 </a:t>
            </a:r>
            <a:r>
              <a:rPr lang="en-US" altLang="zh-TW" b="1" dirty="0">
                <a:solidFill>
                  <a:schemeClr val="tx2"/>
                </a:solidFill>
                <a:ea typeface="文鼎粗隸" panose="02010609010101010101" pitchFamily="49" charset="-120"/>
              </a:rPr>
              <a:t>2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高中優質化補助方案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  </a:t>
            </a:r>
            <a:r>
              <a:rPr lang="en-US" altLang="zh-TW" b="1" dirty="0">
                <a:solidFill>
                  <a:schemeClr val="tx2"/>
                </a:solidFill>
                <a:ea typeface="文鼎粗隸" panose="02010609010101010101" pitchFamily="49" charset="-120"/>
              </a:rPr>
              <a:t>3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新北學科中心課程發展計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畫</a:t>
            </a:r>
            <a:b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  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4.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數理課程實驗計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畫</a:t>
            </a:r>
            <a:endParaRPr lang="zh-TW" altLang="en-US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73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優質林高推動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策略</a:t>
            </a:r>
            <a:endParaRPr lang="zh-TW" altLang="en-US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08616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未來發展方向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一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精進教學       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四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適性輔導</a:t>
            </a:r>
          </a:p>
          <a:p>
            <a:pPr marL="0" indent="0"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二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健康學校       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五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永續環境</a:t>
            </a:r>
          </a:p>
          <a:p>
            <a:pPr marL="0" indent="0"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三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友善校園       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六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其他</a:t>
            </a: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02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精進教學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推動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12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年國教新課綱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核心小組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課發會研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商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特色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課程，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開辦校本必修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選修課程。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2.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辦理教師專業發展研習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及活絡教師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專業社群。</a:t>
            </a: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3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實施差異化教學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菁英培育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杏昕同儕輔導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、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跨班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共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讀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4.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開辦課業低成就學生課業輔導。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92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健康學校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1</a:t>
            </a: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注重校園食品安全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及衛生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。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2</a:t>
            </a: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強化防震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、防災及校外安全宣導。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3</a:t>
            </a: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辦理學生健檢及體適能測試。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4</a:t>
            </a: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推廣三好運動，淨化心靈。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8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友善校園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1.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落實性平教育及生命教育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2.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防止藥物濫用及宣導反霸凌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3.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協助經濟弱勢學生，辦理急難救助。</a:t>
            </a:r>
            <a:endParaRPr lang="en-US" altLang="zh-TW" b="1" dirty="0" smtClean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4</a:t>
            </a: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辦理人權法治及品德教育。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8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適性輔導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1.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成立「生涯發展教育工作委員會」訂定計畫並執行。</a:t>
            </a: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2.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辦理學生學習策略與興趣量表施測及說明。</a:t>
            </a: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3.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輔導學生選組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、選課及轉組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</a:p>
          <a:p>
            <a:pPr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4.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辦理升學輔導及選填大學校系説明。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9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永續環境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辦理建物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安全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檢查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實施防災演練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環境教育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 algn="ctr">
              <a:buNone/>
            </a:pPr>
            <a:r>
              <a:rPr lang="en-US" altLang="zh-TW" b="1" dirty="0">
                <a:solidFill>
                  <a:srgbClr val="002060"/>
                </a:solidFill>
                <a:ea typeface="文鼎粗隸" panose="02010609010101010101" pitchFamily="49" charset="-120"/>
              </a:rPr>
              <a:t>3</a:t>
            </a:r>
            <a:r>
              <a:rPr lang="en-US" altLang="zh-TW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定期實驗室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安全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檢查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02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892480" cy="5400600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>
                <a:solidFill>
                  <a:schemeClr val="bg2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sz="5400" dirty="0" smtClean="0">
                <a:solidFill>
                  <a:schemeClr val="bg2"/>
                </a:solidFill>
                <a:ea typeface="文鼎粗隸" panose="02010609010101010101" pitchFamily="49" charset="-120"/>
              </a:rPr>
              <a:t>                </a:t>
            </a:r>
            <a:r>
              <a:rPr lang="zh-TW" altLang="en-US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簡報</a:t>
            </a:r>
            <a:r>
              <a:rPr lang="zh-TW" altLang="en-US" sz="5400" b="1" dirty="0">
                <a:solidFill>
                  <a:schemeClr val="tx2"/>
                </a:solidFill>
                <a:ea typeface="文鼎粗隸" panose="02010609010101010101" pitchFamily="49" charset="-120"/>
              </a:rPr>
              <a:t>綱要</a:t>
            </a:r>
            <a:r>
              <a:rPr lang="en-US" altLang="zh-TW" sz="5400" b="1" dirty="0">
                <a:solidFill>
                  <a:schemeClr val="tx2"/>
                </a:solidFill>
                <a:ea typeface="文鼎粗隸" panose="02010609010101010101" pitchFamily="49" charset="-120"/>
              </a:rPr>
              <a:t>  </a:t>
            </a:r>
            <a:r>
              <a:rPr lang="en-US" altLang="zh-TW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54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en-US" altLang="zh-TW" sz="4000" b="1" dirty="0">
                <a:solidFill>
                  <a:schemeClr val="tx2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4000" b="1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r>
              <a:rPr lang="zh-TW" altLang="en-US" sz="4000" b="1" dirty="0">
                <a:solidFill>
                  <a:schemeClr val="tx2"/>
                </a:solidFill>
                <a:ea typeface="文鼎粗隸" panose="02010609010101010101" pitchFamily="49" charset="-120"/>
              </a:rPr>
              <a:t>        </a:t>
            </a:r>
            <a:r>
              <a:rPr lang="zh-TW" altLang="en-US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一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、個人簡介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/>
            </a:r>
            <a:b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</a:b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 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二、教育理念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學校發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展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目標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/>
            </a:r>
            <a:b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</a:b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  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三、推動學校特色計畫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/>
            </a:r>
            <a:b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</a:b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  四、推動策略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/>
            </a:r>
            <a:b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</a:b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     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五、未來發展方向</a:t>
            </a:r>
            <a:endParaRPr lang="zh-TW" altLang="en-US" sz="40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2114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其他</a:t>
            </a:r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               建立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良好</a:t>
            </a: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社區公共關係</a:t>
            </a:r>
            <a:endParaRPr lang="en-US" altLang="zh-TW" b="1" dirty="0" smtClean="0">
              <a:solidFill>
                <a:srgbClr val="002060"/>
              </a:solidFill>
              <a:ea typeface="文鼎粗隸" panose="02010609010101010101" pitchFamily="49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     籌募資源挹注學校建設</a:t>
            </a:r>
            <a:r>
              <a:rPr lang="zh-TW" altLang="en-US" b="1" dirty="0">
                <a:solidFill>
                  <a:srgbClr val="002060"/>
                </a:solidFill>
                <a:ea typeface="文鼎粗隸" panose="02010609010101010101" pitchFamily="49" charset="-120"/>
              </a:rPr>
              <a:t>發展</a:t>
            </a:r>
            <a:endParaRPr lang="zh-TW" altLang="en-US" b="1" dirty="0">
              <a:solidFill>
                <a:srgbClr val="00206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5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dirty="0">
                <a:solidFill>
                  <a:srgbClr val="C00000"/>
                </a:solidFill>
                <a:ea typeface="文鼎粗隸" panose="02010609010101010101" pitchFamily="49" charset="-120"/>
              </a:rPr>
              <a:t>讓我們一 起</a:t>
            </a:r>
            <a: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</a:br>
            <a:r>
              <a:rPr lang="zh-TW" altLang="en-US" sz="7200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為林</a:t>
            </a:r>
            <a:r>
              <a:rPr lang="zh-TW" altLang="en-US" sz="7200" dirty="0">
                <a:solidFill>
                  <a:srgbClr val="C00000"/>
                </a:solidFill>
                <a:ea typeface="文鼎粗隸" panose="02010609010101010101" pitchFamily="49" charset="-120"/>
              </a:rPr>
              <a:t>高</a:t>
            </a:r>
            <a:r>
              <a:rPr lang="zh-TW" altLang="en-US" sz="7200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學子</a:t>
            </a:r>
            <a:r>
              <a:rPr lang="zh-TW" altLang="en-US" sz="7200" dirty="0">
                <a:solidFill>
                  <a:srgbClr val="C00000"/>
                </a:solidFill>
                <a:ea typeface="文鼎粗隸" panose="02010609010101010101" pitchFamily="49" charset="-120"/>
              </a:rPr>
              <a:t>努力</a:t>
            </a:r>
            <a: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</a:br>
            <a:endParaRPr lang="zh-TW" altLang="en-US" sz="7200" b="1" dirty="0">
              <a:solidFill>
                <a:srgbClr val="C0000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51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  <a:t/>
            </a:r>
            <a:br>
              <a:rPr lang="en-US" altLang="zh-TW" sz="7200" dirty="0">
                <a:solidFill>
                  <a:srgbClr val="C00000"/>
                </a:solidFill>
                <a:ea typeface="文鼎粗隸" panose="02010609010101010101" pitchFamily="49" charset="-120"/>
              </a:rPr>
            </a:br>
            <a:endParaRPr lang="zh-TW" altLang="en-US" sz="7200" b="1" dirty="0">
              <a:solidFill>
                <a:srgbClr val="C00000"/>
              </a:solidFill>
              <a:ea typeface="文鼎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084891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89176" y="908720"/>
                <a:ext cx="865482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學歷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    國立臺灣師範大學工業教育研究所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endParaRPr lang="en-US" altLang="zh-TW" b="1" dirty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經歷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</a:t>
                </a: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   國立淡水商工 教務主任</a:t>
                </a:r>
                <a:r>
                  <a:rPr lang="zh-TW" altLang="en-US" b="1" dirty="0" smtClean="0">
                    <a:solidFill>
                      <a:schemeClr val="tx2"/>
                    </a:solidFill>
                    <a:latin typeface="標楷體" panose="03000509000000000000" pitchFamily="65" charset="-120"/>
                    <a:ea typeface="文鼎粗隸" panose="02010609010101010101" pitchFamily="49" charset="-120"/>
                  </a:rPr>
                  <a:t>、</a:t>
                </a: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總務主任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秘書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</a:t>
                </a: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    校務主任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</a:t>
                </a: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   國立中和高中校長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r>
                  <a:rPr lang="zh-TW" altLang="en-US" b="1" dirty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</a:t>
                </a:r>
                <a:r>
                  <a:rPr lang="zh-TW" altLang="en-US" b="1" dirty="0" smtClean="0">
                    <a:solidFill>
                      <a:schemeClr val="tx2"/>
                    </a:solidFill>
                    <a:ea typeface="文鼎粗隸" panose="02010609010101010101" pitchFamily="49" charset="-120"/>
                  </a:rPr>
                  <a:t>    新北市立板橋高中校長</a:t>
                </a:r>
                <a:endParaRPr lang="en-US" altLang="zh-TW" b="1" dirty="0" smtClean="0">
                  <a:solidFill>
                    <a:schemeClr val="tx2"/>
                  </a:solidFill>
                  <a:ea typeface="文鼎粗隸" panose="02010609010101010101" pitchFamily="49" charset="-12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176" y="908720"/>
                <a:ext cx="8654824" cy="4525963"/>
              </a:xfrm>
              <a:blipFill rotWithShape="0">
                <a:blip r:embed="rId2"/>
                <a:stretch>
                  <a:fillRect l="-1761" t="-2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2847505" cy="18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辦學理念</a:t>
            </a:r>
            <a:endParaRPr lang="zh-TW" altLang="en-US" sz="48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「</a:t>
            </a:r>
            <a:r>
              <a:rPr lang="zh-TW" altLang="zh-TW" sz="4000" b="1" dirty="0">
                <a:solidFill>
                  <a:schemeClr val="tx2"/>
                </a:solidFill>
                <a:ea typeface="文鼎粗隸" panose="02010609010101010101" pitchFamily="49" charset="-120"/>
              </a:rPr>
              <a:t>以人為本，適性發展，永</a:t>
            </a: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續</a:t>
            </a:r>
            <a:r>
              <a:rPr lang="zh-TW" altLang="en-US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學</a:t>
            </a: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習」</a:t>
            </a:r>
            <a:endParaRPr lang="en-US" altLang="zh-TW" sz="40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 </a:t>
            </a: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培養</a:t>
            </a:r>
            <a:r>
              <a:rPr lang="zh-TW" altLang="zh-TW" sz="4000" b="1" dirty="0">
                <a:solidFill>
                  <a:schemeClr val="tx2"/>
                </a:solidFill>
                <a:ea typeface="文鼎粗隸" panose="02010609010101010101" pitchFamily="49" charset="-120"/>
              </a:rPr>
              <a:t>學子們均能自我實現</a:t>
            </a: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        </a:t>
            </a: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及</a:t>
            </a:r>
            <a:r>
              <a:rPr lang="zh-TW" altLang="zh-TW" sz="4000" b="1" dirty="0">
                <a:solidFill>
                  <a:schemeClr val="tx2"/>
                </a:solidFill>
                <a:ea typeface="文鼎粗隸" panose="02010609010101010101" pitchFamily="49" charset="-120"/>
              </a:rPr>
              <a:t>成功學習的能力</a:t>
            </a:r>
            <a:r>
              <a:rPr lang="zh-TW" altLang="zh-TW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zh-TW" altLang="zh-TW" sz="40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7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 smtClean="0"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ea typeface="文鼎粗隸" panose="02010609010101010101" pitchFamily="49" charset="-120"/>
              </a:rPr>
            </a:br>
            <a:r>
              <a:rPr lang="zh-TW" altLang="zh-TW" sz="3600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經營</a:t>
            </a:r>
            <a:r>
              <a:rPr lang="zh-TW" altLang="zh-TW" sz="3600" dirty="0">
                <a:solidFill>
                  <a:schemeClr val="tx2"/>
                </a:solidFill>
                <a:ea typeface="文鼎粗隸" panose="02010609010101010101" pitchFamily="49" charset="-120"/>
              </a:rPr>
              <a:t>策略：師生同為主體，共榮共享</a:t>
            </a:r>
            <a:br>
              <a:rPr lang="zh-TW" altLang="zh-TW" sz="3600" dirty="0">
                <a:solidFill>
                  <a:schemeClr val="tx2"/>
                </a:solidFill>
                <a:ea typeface="文鼎粗隸" panose="02010609010101010101" pitchFamily="49" charset="-120"/>
              </a:rPr>
            </a:br>
            <a:endParaRPr lang="zh-TW" altLang="en-US" sz="3600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342900" lvl="2" indent="-342900"/>
            <a:r>
              <a:rPr lang="zh-TW" altLang="zh-TW" sz="3200" b="1" dirty="0">
                <a:solidFill>
                  <a:schemeClr val="tx2"/>
                </a:solidFill>
                <a:ea typeface="文鼎粗隸" panose="02010609010101010101" pitchFamily="49" charset="-120"/>
              </a:rPr>
              <a:t>服務為重，組織服務型教育團隊</a:t>
            </a:r>
          </a:p>
          <a:p>
            <a:pPr marL="342900" lvl="2" indent="-342900"/>
            <a:r>
              <a:rPr lang="zh-TW" altLang="zh-TW" sz="3200" b="1" dirty="0">
                <a:solidFill>
                  <a:schemeClr val="tx2"/>
                </a:solidFill>
                <a:ea typeface="文鼎粗隸" panose="02010609010101010101" pitchFamily="49" charset="-120"/>
              </a:rPr>
              <a:t>創新與傳統兼顧，以合議建立</a:t>
            </a:r>
            <a:r>
              <a:rPr lang="zh-TW" altLang="zh-TW" sz="32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共識</a:t>
            </a:r>
            <a:endParaRPr lang="en-US" altLang="zh-TW" sz="3200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342900" lvl="2" indent="-342900"/>
            <a:r>
              <a:rPr lang="zh-TW" altLang="en-US" sz="32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系統思考與</a:t>
            </a:r>
            <a:r>
              <a:rPr lang="zh-TW" altLang="zh-TW" sz="32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組織成長</a:t>
            </a:r>
            <a:r>
              <a:rPr lang="zh-TW" altLang="zh-TW" sz="3200" b="1" dirty="0">
                <a:solidFill>
                  <a:schemeClr val="tx2"/>
                </a:solidFill>
                <a:ea typeface="文鼎粗隸" panose="02010609010101010101" pitchFamily="49" charset="-120"/>
              </a:rPr>
              <a:t>俱進，造就學習型</a:t>
            </a:r>
            <a:r>
              <a:rPr lang="zh-TW" altLang="zh-TW" sz="32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學校</a:t>
            </a:r>
            <a:endParaRPr lang="en-US" altLang="zh-TW" sz="3200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342900" lvl="2" indent="-342900"/>
            <a:r>
              <a:rPr lang="zh-TW" altLang="zh-TW" sz="3200" b="1" dirty="0">
                <a:solidFill>
                  <a:schemeClr val="tx2"/>
                </a:solidFill>
                <a:ea typeface="文鼎粗隸" panose="02010609010101010101" pitchFamily="49" charset="-120"/>
              </a:rPr>
              <a:t>目標管理與績效責任融合，追求卓越</a:t>
            </a:r>
          </a:p>
          <a:p>
            <a:pPr marL="342900" lvl="2" indent="-342900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</a:t>
            </a:r>
            <a:r>
              <a:rPr lang="zh-TW" altLang="en-US" sz="36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目標</a:t>
            </a:r>
            <a:r>
              <a:rPr lang="en-US" altLang="zh-TW" sz="36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---</a:t>
            </a:r>
            <a:r>
              <a:rPr lang="zh-TW" altLang="en-US" sz="3600" b="1" dirty="0">
                <a:solidFill>
                  <a:schemeClr val="tx2"/>
                </a:solidFill>
                <a:ea typeface="文鼎粗隸" panose="02010609010101010101" pitchFamily="49" charset="-120"/>
              </a:rPr>
              <a:t>優質林高人</a:t>
            </a:r>
            <a:r>
              <a:rPr lang="zh-TW" altLang="en-US" sz="3600" b="1" dirty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，未來人才力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76872"/>
            <a:ext cx="8507288" cy="262088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厚植學生專業能力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多元適性發展</a:t>
            </a:r>
            <a:endParaRPr lang="en-US" altLang="zh-TW" sz="3600" b="1" dirty="0" smtClean="0">
              <a:solidFill>
                <a:schemeClr val="tx2"/>
              </a:solidFill>
              <a:latin typeface="標楷體" panose="03000509000000000000" pitchFamily="65" charset="-120"/>
              <a:ea typeface="文鼎粗隸" panose="02010609010101010101" pitchFamily="49" charset="-120"/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培育學生觀察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體驗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關懷能力</a:t>
            </a:r>
            <a:endParaRPr lang="en-US" altLang="zh-TW" sz="3600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建立溝通合作分享</a:t>
            </a:r>
            <a:r>
              <a:rPr lang="zh-TW" altLang="en-US" sz="3600" b="1" dirty="0">
                <a:solidFill>
                  <a:schemeClr val="tx2"/>
                </a:solidFill>
                <a:ea typeface="文鼎粗隸" panose="02010609010101010101" pitchFamily="49" charset="-120"/>
              </a:rPr>
              <a:t>態度</a:t>
            </a:r>
            <a:endParaRPr lang="zh-TW" altLang="en-US" sz="36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8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目標</a:t>
            </a:r>
            <a:r>
              <a:rPr lang="en-US" altLang="zh-TW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創新教學</a:t>
            </a:r>
            <a:r>
              <a:rPr lang="en-US" altLang="zh-TW" sz="28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1/5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推動教師專業社群，以精進專業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能力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引進新科技運用資訊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設備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，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開發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互動教材和教學課程等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推動</a:t>
            </a:r>
            <a:r>
              <a:rPr lang="en-US" altLang="zh-TW" b="1" dirty="0">
                <a:solidFill>
                  <a:schemeClr val="tx2"/>
                </a:solidFill>
                <a:ea typeface="文鼎粗隸" panose="02010609010101010101" pitchFamily="49" charset="-120"/>
              </a:rPr>
              <a:t>PBL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課程，建構學生能力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建構智慧教室，創新學習模式。</a:t>
            </a:r>
            <a:endParaRPr lang="zh-TW" altLang="en-US" sz="4800" b="1" dirty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endParaRPr lang="zh-TW" alt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</a:endParaRPr>
          </a:p>
          <a:p>
            <a:endParaRPr lang="en-US" altLang="zh-TW" dirty="0" smtClean="0">
              <a:solidFill>
                <a:schemeClr val="tx2"/>
              </a:solidFill>
            </a:endParaRP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學校發展目標</a:t>
            </a:r>
            <a:r>
              <a:rPr lang="en-US" altLang="zh-TW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多</a:t>
            </a:r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元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學習</a:t>
            </a:r>
            <a:r>
              <a:rPr lang="en-US" altLang="zh-TW" sz="28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2/5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28903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2"/>
                </a:solidFill>
                <a:ea typeface="華康隸書體W7(P)" pitchFamily="66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a typeface="文鼎粗隸" panose="02010609010101010101" pitchFamily="49" charset="-120"/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規</a:t>
            </a:r>
            <a:r>
              <a:rPr lang="zh-TW" altLang="en-US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劃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特色</a:t>
            </a:r>
            <a:r>
              <a:rPr lang="zh-TW" altLang="en-US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課程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：</a:t>
            </a:r>
            <a:endParaRPr lang="en-US" altLang="zh-TW" b="1" dirty="0" smtClean="0">
              <a:solidFill>
                <a:srgbClr val="C00000"/>
              </a:solidFill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提供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學生重大教育議題融入學習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、培養具備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zh-TW" b="1" dirty="0">
                <a:solidFill>
                  <a:schemeClr val="tx2"/>
                </a:solidFill>
                <a:ea typeface="文鼎粗隸" panose="02010609010101010101" pitchFamily="49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人文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社會涵養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培養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學生科學素養，並</a:t>
            </a:r>
            <a:r>
              <a:rPr lang="zh-TW" altLang="en-US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著重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解決</a:t>
            </a:r>
            <a:r>
              <a:rPr lang="zh-TW" altLang="en-US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問題的能力 。</a:t>
            </a:r>
            <a:endParaRPr lang="en-US" altLang="zh-TW" b="1" dirty="0" smtClean="0">
              <a:solidFill>
                <a:schemeClr val="tx2"/>
              </a:solidFill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﹡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提昇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學生的語文能力增進對於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國際社會文化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zh-TW" b="1" dirty="0">
                <a:solidFill>
                  <a:schemeClr val="tx2"/>
                </a:solidFill>
                <a:ea typeface="文鼎粗隸" panose="02010609010101010101" pitchFamily="49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的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認識與關懷。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None/>
            </a:pPr>
            <a:endParaRPr lang="zh-TW" altLang="en-US" dirty="0">
              <a:solidFill>
                <a:schemeClr val="tx2"/>
              </a:solidFill>
            </a:endParaRPr>
          </a:p>
          <a:p>
            <a:endParaRPr lang="en-US" altLang="zh-TW" dirty="0" smtClean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endParaRPr lang="en-US" altLang="zh-TW" dirty="0" smtClean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學校發展目標</a:t>
            </a:r>
            <a:r>
              <a:rPr lang="en-US" altLang="zh-TW" b="1" dirty="0">
                <a:solidFill>
                  <a:schemeClr val="hlink"/>
                </a:solidFill>
                <a:ea typeface="文鼎粗隸" panose="02010609010101010101" pitchFamily="49" charset="-120"/>
              </a:rPr>
              <a:t>--</a:t>
            </a:r>
            <a:r>
              <a:rPr lang="zh-TW" altLang="en-US" b="1" dirty="0">
                <a:solidFill>
                  <a:schemeClr val="hlink"/>
                </a:solidFill>
                <a:ea typeface="文鼎粗隸" panose="02010609010101010101" pitchFamily="49" charset="-120"/>
              </a:rPr>
              <a:t>多元</a:t>
            </a:r>
            <a:r>
              <a:rPr lang="zh-TW" altLang="en-US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學習</a:t>
            </a:r>
            <a:r>
              <a:rPr lang="en-US" altLang="zh-TW" sz="2800" b="1" dirty="0" smtClean="0">
                <a:solidFill>
                  <a:schemeClr val="hlink"/>
                </a:solidFill>
                <a:ea typeface="文鼎粗隸" panose="02010609010101010101" pitchFamily="49" charset="-120"/>
              </a:rPr>
              <a:t>3/5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2</a:t>
            </a:r>
            <a:r>
              <a:rPr lang="en-US" altLang="zh-TW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國際</a:t>
            </a:r>
            <a:r>
              <a:rPr lang="zh-TW" altLang="en-US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視野</a:t>
            </a:r>
            <a:r>
              <a:rPr lang="en-US" altLang="zh-TW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林</a:t>
            </a:r>
            <a:r>
              <a:rPr lang="zh-TW" altLang="en-US" b="1" dirty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高</a:t>
            </a:r>
            <a:r>
              <a:rPr lang="zh-TW" altLang="en-US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起飛</a:t>
            </a:r>
            <a:endParaRPr lang="en-US" altLang="zh-TW" b="1" dirty="0" smtClean="0">
              <a:solidFill>
                <a:srgbClr val="C00000"/>
              </a:solidFill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強化英語口說及寫作能力。</a:t>
            </a:r>
            <a:endParaRPr lang="zh-TW" altLang="en-US" b="1" dirty="0">
              <a:solidFill>
                <a:schemeClr val="tx2"/>
              </a:solidFill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擴增國際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交流，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辦理國外遊學及教育旅行。</a:t>
            </a:r>
            <a:endParaRPr lang="zh-TW" altLang="en-US" b="1" dirty="0">
              <a:solidFill>
                <a:schemeClr val="tx2"/>
              </a:solidFill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﹡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推動國際志工服務，建立國際網站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學習</a:t>
            </a: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   平台</a:t>
            </a:r>
            <a:r>
              <a:rPr lang="zh-TW" altLang="en-US" b="1" dirty="0">
                <a:solidFill>
                  <a:schemeClr val="tx2"/>
                </a:solidFill>
                <a:ea typeface="文鼎粗隸" panose="02010609010101010101" pitchFamily="49" charset="-120"/>
              </a:rPr>
              <a:t>。</a:t>
            </a: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6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768</Words>
  <Application>Microsoft Office PowerPoint</Application>
  <PresentationFormat>如螢幕大小 (4:3)</PresentationFormat>
  <Paragraphs>110</Paragraphs>
  <Slides>22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Adobe 繁黑體 Std B</vt:lpstr>
      <vt:lpstr>文鼎粗隸</vt:lpstr>
      <vt:lpstr>華康隸書體W7</vt:lpstr>
      <vt:lpstr>華康隸書體W7(P)</vt:lpstr>
      <vt:lpstr>華康魏碑體</vt:lpstr>
      <vt:lpstr>新細明體</vt:lpstr>
      <vt:lpstr>標楷體</vt:lpstr>
      <vt:lpstr>Arial</vt:lpstr>
      <vt:lpstr>Calibri</vt:lpstr>
      <vt:lpstr>Cambria Math</vt:lpstr>
      <vt:lpstr>Office 佈景主題</vt:lpstr>
      <vt:lpstr>自訂設計</vt:lpstr>
      <vt:lpstr>1_自訂設計</vt:lpstr>
      <vt:lpstr>  新北市立林口高中                  校務發展暨辦學理念簡報                        校長  高栢鈴                                                106/8/4 </vt:lpstr>
      <vt:lpstr>                 簡報綱要               一、個人簡介      二、教育理念學校發展目標      三、推動學校特色計畫      四、推動策略      五、未來發展方向</vt:lpstr>
      <vt:lpstr>PowerPoint 簡報</vt:lpstr>
      <vt:lpstr>辦學理念</vt:lpstr>
      <vt:lpstr> 經營策略：師生同為主體，共榮共享 </vt:lpstr>
      <vt:lpstr>學校發展目標---優質林高人，未來人才力 </vt:lpstr>
      <vt:lpstr>學校發展目標--創新教學1/5</vt:lpstr>
      <vt:lpstr>學校發展目標--多元學習2/5</vt:lpstr>
      <vt:lpstr>學校發展目標--多元學習3/5</vt:lpstr>
      <vt:lpstr>學校發展目標--多元學習4/5</vt:lpstr>
      <vt:lpstr>學校發展目標--多元學習5/5</vt:lpstr>
      <vt:lpstr>持續推動學校特色計畫</vt:lpstr>
      <vt:lpstr>優質林高推動策略</vt:lpstr>
      <vt:lpstr>未來發展方向</vt:lpstr>
      <vt:lpstr>精進教學</vt:lpstr>
      <vt:lpstr>健康學校</vt:lpstr>
      <vt:lpstr>友善校園</vt:lpstr>
      <vt:lpstr>適性輔導</vt:lpstr>
      <vt:lpstr>永續環境</vt:lpstr>
      <vt:lpstr>其他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39</cp:revision>
  <dcterms:created xsi:type="dcterms:W3CDTF">2017-07-27T02:56:28Z</dcterms:created>
  <dcterms:modified xsi:type="dcterms:W3CDTF">2017-07-27T07:58:31Z</dcterms:modified>
</cp:coreProperties>
</file>